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96" r:id="rId8"/>
    <p:sldId id="267" r:id="rId9"/>
    <p:sldId id="268" r:id="rId10"/>
    <p:sldId id="261" r:id="rId11"/>
    <p:sldId id="297" r:id="rId12"/>
    <p:sldId id="298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300" r:id="rId21"/>
    <p:sldId id="277" r:id="rId22"/>
    <p:sldId id="27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66FFA1F-B35B-48B1-B402-E52E08A092EC}">
          <p14:sldIdLst>
            <p14:sldId id="256"/>
            <p14:sldId id="257"/>
            <p14:sldId id="258"/>
            <p14:sldId id="259"/>
          </p14:sldIdLst>
        </p14:section>
        <p14:section name="Меню" id="{41AA7F07-1910-4767-9BFD-C21067F808F4}">
          <p14:sldIdLst>
            <p14:sldId id="260"/>
            <p14:sldId id="263"/>
            <p14:sldId id="296"/>
            <p14:sldId id="267"/>
            <p14:sldId id="268"/>
          </p14:sldIdLst>
        </p14:section>
        <p14:section name="Ответы" id="{35C64409-94BA-4650-A866-1B5A0EB2DBCD}">
          <p14:sldIdLst>
            <p14:sldId id="261"/>
            <p14:sldId id="297"/>
            <p14:sldId id="298"/>
            <p14:sldId id="278"/>
            <p14:sldId id="279"/>
            <p14:sldId id="280"/>
            <p14:sldId id="281"/>
            <p14:sldId id="282"/>
            <p14:sldId id="283"/>
            <p14:sldId id="284"/>
            <p14:sldId id="300"/>
            <p14:sldId id="277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AFF"/>
    <a:srgbClr val="61ECFB"/>
    <a:srgbClr val="646464"/>
    <a:srgbClr val="81DEFF"/>
    <a:srgbClr val="B9EDFF"/>
    <a:srgbClr val="7F7F7F"/>
    <a:srgbClr val="D5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346" autoAdjust="0"/>
  </p:normalViewPr>
  <p:slideViewPr>
    <p:cSldViewPr snapToGrid="0" showGuides="1">
      <p:cViewPr varScale="1">
        <p:scale>
          <a:sx n="102" d="100"/>
          <a:sy n="102" d="100"/>
        </p:scale>
        <p:origin x="6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A7B2B-146C-499C-A279-BA6746596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AD650D-BEE2-4F4A-875F-A7EFB1322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9F28C7-679D-4821-9795-32742D50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D9FFDE-7D84-4F96-A225-B3C9E249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64A040-4BA1-49F3-AFE6-FD466844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62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77C59-4372-4B94-AF6C-EF21B43B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58D88A-3DF9-40EE-8605-99015304B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06892-550D-46FB-B859-38EA303E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3E04D-1B5D-436C-A8BD-0F5FB11F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AC06DB-C588-420B-B018-62BC778E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66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448E52-357E-440F-93E6-3F4FDEA4F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9C3A82-0EDF-45F6-9C8D-450307642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6D1589-9336-4D44-ADAD-619DC080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12DD42-1337-4A71-8968-0750A681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75E6F3-59A8-4029-89B1-B2D44A3F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86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5BF03-42F3-4978-BC91-A0EC3724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A95C-1256-4C91-84B7-71440E5E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7D8A04-8335-46F8-B801-E0AF9228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9D782A-2677-4DBD-83E3-78AB7186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F8512F-9A8C-46C4-934F-916032A4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30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92969-B847-4AF4-A607-B029978F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E6993E-D229-4200-BD85-BEF7029B2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BDCC8E-ED80-457A-85D9-3FE21645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67DCDC-4BF3-4E43-A8C6-96B5128F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727F5F-DDC9-4ABB-9ABE-855AB57C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91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CE9AD-6A33-414C-A090-F0A5B2E8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4970F1-12A4-40F6-BAB0-A0C96F3B3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83FF42-A5B5-491D-8B2C-72FAB2CB4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0463D0-9D13-42D0-B83C-64228275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276FC4-65E9-400C-A289-A9AA8E1E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F88BC5-0938-4068-A2D6-21F03860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57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5161BD-9ACB-486A-B629-94777407C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C3956B-DBA9-4CF5-AE72-7CEEC4A70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067C25-E619-486C-8B74-C3A6484A1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41C4EE-5BD2-4983-B51E-B0FADF333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C8CB787-1B0C-4E63-ADAC-39689789E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CF1720A-565B-4342-AEEF-CFC0C0A8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819DCA-5971-4154-8690-9C9C8A7D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C225308-93CD-48DF-B32A-18A1950D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84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4642-8C19-4F6E-87FF-62561CAA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34F9BE-E2B3-4629-8190-3B4336BC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A81F272-2646-4538-A3DF-C4FF9D67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7DC8BE-8F71-4305-9C03-D14EEAE2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0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9E27B45-8714-453C-ADEF-684D54D6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FB59EC-FDFE-4807-AFA0-BCDFDE24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DAD201-2DBC-4D91-AD3A-66138267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13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8D5599-9C1D-4672-A386-1D48B901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0EFD5-891E-4966-B9A2-D02A123C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33B346-ECE2-4202-ABF4-FC1F84E4F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05E1AD-D315-499D-9ECC-DD3B11751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1BF524-3F89-4E4D-ABE4-6FB17658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15F90C-7A1D-4511-828E-C318998C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9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0C7F1-0C48-480B-BE0A-A7F38351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CC218A-9524-4807-B60A-2CA51F612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8F7D36-471D-448A-804C-0A80D1E2C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6BFFE9-A3B1-48B1-9E23-A1E5BC31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C4A426-F084-4E81-8F32-418704F5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EA244A-2C8A-4BA4-9CF1-42F26F0F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90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412070-11FA-4762-98BD-3E3B0C7B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D9A385-23C7-4474-BF99-4FEC635E5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CA5B9-0718-4460-8116-349DAD5B4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CB098-660F-400C-9B02-1A45A6DABFF2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FC34D-FEFB-45D7-9802-8C25A89CF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C529B6-24AD-41F3-8927-287A7D736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3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audio" Target="../media/audio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audio" Target="../media/audio3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1.wav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audio" Target="../media/audio2.wav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8.xml"/><Relationship Id="rId3" Type="http://schemas.openxmlformats.org/officeDocument/2006/relationships/slideLayout" Target="../slideLayouts/slideLayout2.xml"/><Relationship Id="rId7" Type="http://schemas.openxmlformats.org/officeDocument/2006/relationships/slide" Target="slide15.xml"/><Relationship Id="rId12" Type="http://schemas.openxmlformats.org/officeDocument/2006/relationships/slide" Target="slide21.xml"/><Relationship Id="rId17" Type="http://schemas.openxmlformats.org/officeDocument/2006/relationships/slide" Target="slide22.xml"/><Relationship Id="rId2" Type="http://schemas.openxmlformats.org/officeDocument/2006/relationships/audio" Target="../media/media5.mp3"/><Relationship Id="rId16" Type="http://schemas.openxmlformats.org/officeDocument/2006/relationships/image" Target="../media/image6.png"/><Relationship Id="rId1" Type="http://schemas.microsoft.com/office/2007/relationships/media" Target="../media/media5.mp3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audio" Target="../media/audio3.wav"/><Relationship Id="rId15" Type="http://schemas.openxmlformats.org/officeDocument/2006/relationships/image" Target="../media/image2.png"/><Relationship Id="rId10" Type="http://schemas.openxmlformats.org/officeDocument/2006/relationships/slide" Target="slide10.xml"/><Relationship Id="rId4" Type="http://schemas.openxmlformats.org/officeDocument/2006/relationships/slide" Target="slide13.xml"/><Relationship Id="rId9" Type="http://schemas.openxmlformats.org/officeDocument/2006/relationships/slide" Target="slide17.xml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6.png"/><Relationship Id="rId3" Type="http://schemas.openxmlformats.org/officeDocument/2006/relationships/audio" Target="../media/audio3.wav"/><Relationship Id="rId7" Type="http://schemas.openxmlformats.org/officeDocument/2006/relationships/slide" Target="slide17.xml"/><Relationship Id="rId12" Type="http://schemas.openxmlformats.org/officeDocument/2006/relationships/image" Target="../media/image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15.xml"/><Relationship Id="rId10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6.png"/><Relationship Id="rId3" Type="http://schemas.openxmlformats.org/officeDocument/2006/relationships/audio" Target="../media/audio3.wav"/><Relationship Id="rId7" Type="http://schemas.openxmlformats.org/officeDocument/2006/relationships/slide" Target="slide17.xml"/><Relationship Id="rId12" Type="http://schemas.openxmlformats.org/officeDocument/2006/relationships/image" Target="../media/image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15.xml"/><Relationship Id="rId10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slide" Target="slide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6.png"/><Relationship Id="rId3" Type="http://schemas.openxmlformats.org/officeDocument/2006/relationships/audio" Target="../media/audio3.wav"/><Relationship Id="rId7" Type="http://schemas.openxmlformats.org/officeDocument/2006/relationships/slide" Target="slide17.xml"/><Relationship Id="rId12" Type="http://schemas.openxmlformats.org/officeDocument/2006/relationships/image" Target="../media/image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15.xml"/><Relationship Id="rId10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slide" Target="slide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6.png"/><Relationship Id="rId3" Type="http://schemas.openxmlformats.org/officeDocument/2006/relationships/audio" Target="../media/audio3.wav"/><Relationship Id="rId7" Type="http://schemas.openxmlformats.org/officeDocument/2006/relationships/slide" Target="slide17.xml"/><Relationship Id="rId12" Type="http://schemas.openxmlformats.org/officeDocument/2006/relationships/image" Target="../media/image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15.xml"/><Relationship Id="rId10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slide" Target="slide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23E14-E2A0-464F-A29B-958ED8D96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Главное меню">
            <a:hlinkClick r:id="" action="ppaction://media"/>
            <a:extLst>
              <a:ext uri="{FF2B5EF4-FFF2-40B4-BE49-F238E27FC236}">
                <a16:creationId xmlns:a16="http://schemas.microsoft.com/office/drawing/2014/main" id="{504F399C-16CB-44C8-9B77-8CF615B2E3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7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" name="!!Рисунок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06B8CB-0A70-46D3-A247-3DDE172FD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8283" r="71326" b="71784"/>
          <a:stretch/>
        </p:blipFill>
        <p:spPr>
          <a:xfrm>
            <a:off x="997238" y="569480"/>
            <a:ext cx="2503056" cy="13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41E0F5-6DC7-495D-A7F9-CE2F7933AC0F}"/>
              </a:ext>
            </a:extLst>
          </p:cNvPr>
          <p:cNvSpPr txBox="1"/>
          <p:nvPr/>
        </p:nvSpPr>
        <p:spPr>
          <a:xfrm>
            <a:off x="2003703" y="1300475"/>
            <a:ext cx="7240255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-B,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protect-boot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не стирать первые 512 байт диска чтобы не повредить загрузочную запись;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color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настройка цветного вывода,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list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вывести все разделы на выбранных устройствах или если устройств не задано, то на всех устройствах;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-o,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output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указывает какие поля данных надо показывать в выводе программы;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-u,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units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настраивает формат вывода размера разделов, доступные значения: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cylinders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с </a:t>
            </a: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диска,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wipe-partition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из только что созданного раздела. Возможные значения аналогичны предыдущей опции;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-h,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help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памагите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-v,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version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– это нужно объяснять?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Опции </a:t>
            </a:r>
            <a:r>
              <a:rPr lang="en-US" sz="2800" dirty="0" err="1">
                <a:solidFill>
                  <a:srgbClr val="7F7F7F"/>
                </a:solidFill>
                <a:latin typeface="Montserrat Black" panose="00000A00000000000000" pitchFamily="2" charset="-52"/>
              </a:rPr>
              <a:t>Fdisk</a:t>
            </a:r>
            <a:endParaRPr lang="ru-RU" sz="2800" dirty="0">
              <a:solidFill>
                <a:srgbClr val="7F7F7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8F1F4-EF2A-4A73-8B44-D6D074918433}"/>
              </a:ext>
            </a:extLst>
          </p:cNvPr>
          <p:cNvSpPr txBox="1"/>
          <p:nvPr/>
        </p:nvSpPr>
        <p:spPr>
          <a:xfrm>
            <a:off x="5015547" y="562678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Сигнатура команды: 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$ </a:t>
            </a:r>
            <a:r>
              <a:rPr lang="en-US" i="1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опции устройство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E5ABC-59BD-4C9E-8768-D6D6821FD696}"/>
              </a:ext>
            </a:extLst>
          </p:cNvPr>
          <p:cNvSpPr txBox="1"/>
          <p:nvPr/>
        </p:nvSpPr>
        <p:spPr>
          <a:xfrm>
            <a:off x="5015547" y="6225013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Да, халтура... 		…Но почему бы и нет?</a:t>
            </a:r>
            <a:endParaRPr lang="ru-RU" i="1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0E73829-D54D-4669-8AE2-D52D0A6A9FDE}"/>
              </a:ext>
            </a:extLst>
          </p:cNvPr>
          <p:cNvSpPr/>
          <p:nvPr/>
        </p:nvSpPr>
        <p:spPr>
          <a:xfrm>
            <a:off x="9424398" y="1884451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B77E7FD-657F-4640-944B-042ACF447AA4}"/>
              </a:ext>
            </a:extLst>
          </p:cNvPr>
          <p:cNvGrpSpPr/>
          <p:nvPr/>
        </p:nvGrpSpPr>
        <p:grpSpPr>
          <a:xfrm>
            <a:off x="9424398" y="1884451"/>
            <a:ext cx="581025" cy="586049"/>
            <a:chOff x="9442450" y="1583822"/>
            <a:chExt cx="581025" cy="586049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3987FAB-C136-40F8-BF3A-EB1252328DD8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Равнобедренный треугольник 15">
              <a:extLst>
                <a:ext uri="{FF2B5EF4-FFF2-40B4-BE49-F238E27FC236}">
                  <a16:creationId xmlns:a16="http://schemas.microsoft.com/office/drawing/2014/main" id="{CDC8CBAB-E85B-444D-827F-9D93BBD37FE2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43A3AD1-6DF3-4BF0-8C52-3839631335F3}"/>
              </a:ext>
            </a:extLst>
          </p:cNvPr>
          <p:cNvGrpSpPr/>
          <p:nvPr/>
        </p:nvGrpSpPr>
        <p:grpSpPr>
          <a:xfrm rot="10800000">
            <a:off x="9424398" y="4329806"/>
            <a:ext cx="581025" cy="586049"/>
            <a:chOff x="9442450" y="1583822"/>
            <a:chExt cx="581025" cy="586049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9CA5F8D5-4FBA-4925-A394-6F7830842CF9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AFB8199-A411-4371-9315-DA14C7619E0D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9A1EBF-071C-4B21-A352-A16D130E6D41}"/>
              </a:ext>
            </a:extLst>
          </p:cNvPr>
          <p:cNvSpPr/>
          <p:nvPr/>
        </p:nvSpPr>
        <p:spPr>
          <a:xfrm>
            <a:off x="9424398" y="2523395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913E063-822B-48CF-988E-5BC839927FF2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E1CA408-7304-4052-AA76-B0FBE94B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599"/>
            <a:ext cx="12189568" cy="1302702"/>
          </a:xfrm>
          <a:prstGeom prst="rect">
            <a:avLst/>
          </a:prstGeom>
        </p:spPr>
      </p:pic>
      <p:sp>
        <p:nvSpPr>
          <p:cNvPr id="24" name="Прямоугольник: скругленные углы 23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832ED97E-C812-47E4-8C70-3B3379FDA2ED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190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41E0F5-6DC7-495D-A7F9-CE2F7933AC0F}"/>
              </a:ext>
            </a:extLst>
          </p:cNvPr>
          <p:cNvSpPr txBox="1"/>
          <p:nvPr/>
        </p:nvSpPr>
        <p:spPr>
          <a:xfrm>
            <a:off x="2003703" y="-203094"/>
            <a:ext cx="7240255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-B,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protect-boot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не стирать первые 512 байт диска чтобы не повредить загрузочную запись;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color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настройка цветного вывода,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list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вывести все разделы на выбранных устройствах или если устройств не задано, то на всех устройствах;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-o,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output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указывает какие поля данных надо показывать в выводе программы;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-u,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units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настраивает формат вывода размера разделов, доступные значения: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cylinders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с </a:t>
            </a: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диска,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wipe-partition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из только что созданного раздела. Возможные значения аналогичны предыдущей опции;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-h,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help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памагите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-v,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version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– это нужно объяснять?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Опции </a:t>
            </a:r>
            <a:r>
              <a:rPr lang="en-US" sz="2800" dirty="0" err="1">
                <a:solidFill>
                  <a:srgbClr val="7F7F7F"/>
                </a:solidFill>
                <a:latin typeface="Montserrat Black" panose="00000A00000000000000" pitchFamily="2" charset="-52"/>
              </a:rPr>
              <a:t>Fdisk</a:t>
            </a:r>
            <a:endParaRPr lang="ru-RU" sz="2800" dirty="0">
              <a:solidFill>
                <a:srgbClr val="7F7F7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8F1F4-EF2A-4A73-8B44-D6D074918433}"/>
              </a:ext>
            </a:extLst>
          </p:cNvPr>
          <p:cNvSpPr txBox="1"/>
          <p:nvPr/>
        </p:nvSpPr>
        <p:spPr>
          <a:xfrm>
            <a:off x="5015547" y="562678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Сигнатура команды: 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$ </a:t>
            </a:r>
            <a:r>
              <a:rPr lang="en-US" i="1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опции устройство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E5ABC-59BD-4C9E-8768-D6D6821FD696}"/>
              </a:ext>
            </a:extLst>
          </p:cNvPr>
          <p:cNvSpPr txBox="1"/>
          <p:nvPr/>
        </p:nvSpPr>
        <p:spPr>
          <a:xfrm>
            <a:off x="5015547" y="6225013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Да, халтура... 		…Но почему бы и нет?</a:t>
            </a:r>
            <a:endParaRPr lang="ru-RU" i="1" dirty="0">
              <a:solidFill>
                <a:schemeClr val="bg1"/>
              </a:solidFill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0E73829-D54D-4669-8AE2-D52D0A6A9FDE}"/>
              </a:ext>
            </a:extLst>
          </p:cNvPr>
          <p:cNvSpPr/>
          <p:nvPr/>
        </p:nvSpPr>
        <p:spPr>
          <a:xfrm>
            <a:off x="9424398" y="1884451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B77E7FD-657F-4640-944B-042ACF447AA4}"/>
              </a:ext>
            </a:extLst>
          </p:cNvPr>
          <p:cNvGrpSpPr/>
          <p:nvPr/>
        </p:nvGrpSpPr>
        <p:grpSpPr>
          <a:xfrm>
            <a:off x="9424398" y="1884451"/>
            <a:ext cx="581025" cy="586049"/>
            <a:chOff x="9442450" y="1583822"/>
            <a:chExt cx="581025" cy="586049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3987FAB-C136-40F8-BF3A-EB1252328DD8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Равнобедренный треугольник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C8CBAB-E85B-444D-827F-9D93BBD37FE2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43A3AD1-6DF3-4BF0-8C52-3839631335F3}"/>
              </a:ext>
            </a:extLst>
          </p:cNvPr>
          <p:cNvGrpSpPr/>
          <p:nvPr/>
        </p:nvGrpSpPr>
        <p:grpSpPr>
          <a:xfrm rot="10800000">
            <a:off x="9424398" y="4329806"/>
            <a:ext cx="581025" cy="586049"/>
            <a:chOff x="9442450" y="1583822"/>
            <a:chExt cx="581025" cy="586049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9CA5F8D5-4FBA-4925-A394-6F7830842CF9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AFB8199-A411-4371-9315-DA14C7619E0D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9A1EBF-071C-4B21-A352-A16D130E6D41}"/>
              </a:ext>
            </a:extLst>
          </p:cNvPr>
          <p:cNvSpPr/>
          <p:nvPr/>
        </p:nvSpPr>
        <p:spPr>
          <a:xfrm>
            <a:off x="9424398" y="3217747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913E063-822B-48CF-988E-5BC839927FF2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4DB0C31-52D2-4EA3-959D-D5AAECB3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599"/>
            <a:ext cx="12189568" cy="1302702"/>
          </a:xfrm>
          <a:prstGeom prst="rect">
            <a:avLst/>
          </a:prstGeom>
        </p:spPr>
      </p:pic>
      <p:sp>
        <p:nvSpPr>
          <p:cNvPr id="24" name="Прямоугольник: скругленные углы 23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02ED8858-73CF-447F-9134-F2E2416874D2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5203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41E0F5-6DC7-495D-A7F9-CE2F7933AC0F}"/>
              </a:ext>
            </a:extLst>
          </p:cNvPr>
          <p:cNvSpPr txBox="1"/>
          <p:nvPr/>
        </p:nvSpPr>
        <p:spPr>
          <a:xfrm>
            <a:off x="2003703" y="-1838286"/>
            <a:ext cx="7240255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-B,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protect-boot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не стирать первые 512 байт диска чтобы не повредить загрузочную запись;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color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настройка цветного вывода,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list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вывести все разделы на выбранных устройствах или если устройств не задано, то на всех устройствах;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-o,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output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указывает какие поля данных надо показывать в выводе программы;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-u,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units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настраивает формат вывода размера разделов, доступные значения: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cylinders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с </a:t>
            </a: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диска,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wipe-partition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из только что созданного раздела. Возможные значения аналогичны предыдущей опции;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-h,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help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памагите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-v,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version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– это нужно объяснять?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Опции </a:t>
            </a:r>
            <a:r>
              <a:rPr lang="en-US" sz="2800" dirty="0" err="1">
                <a:solidFill>
                  <a:srgbClr val="7F7F7F"/>
                </a:solidFill>
                <a:latin typeface="Montserrat Black" panose="00000A00000000000000" pitchFamily="2" charset="-52"/>
              </a:rPr>
              <a:t>Fdisk</a:t>
            </a:r>
            <a:endParaRPr lang="ru-RU" sz="2800" dirty="0">
              <a:solidFill>
                <a:srgbClr val="7F7F7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8F1F4-EF2A-4A73-8B44-D6D074918433}"/>
              </a:ext>
            </a:extLst>
          </p:cNvPr>
          <p:cNvSpPr txBox="1"/>
          <p:nvPr/>
        </p:nvSpPr>
        <p:spPr>
          <a:xfrm>
            <a:off x="5015547" y="562678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Сигнатура команды: 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$ </a:t>
            </a:r>
            <a:r>
              <a:rPr lang="en-US" i="1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опции устройство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E5ABC-59BD-4C9E-8768-D6D6821FD696}"/>
              </a:ext>
            </a:extLst>
          </p:cNvPr>
          <p:cNvSpPr txBox="1"/>
          <p:nvPr/>
        </p:nvSpPr>
        <p:spPr>
          <a:xfrm>
            <a:off x="5015547" y="6225013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Да, халтура... 		…Но почему бы и нет?</a:t>
            </a:r>
            <a:endParaRPr lang="ru-RU" i="1" dirty="0">
              <a:solidFill>
                <a:schemeClr val="bg1"/>
              </a:solidFill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0E73829-D54D-4669-8AE2-D52D0A6A9FDE}"/>
              </a:ext>
            </a:extLst>
          </p:cNvPr>
          <p:cNvSpPr/>
          <p:nvPr/>
        </p:nvSpPr>
        <p:spPr>
          <a:xfrm>
            <a:off x="9424398" y="1884451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B77E7FD-657F-4640-944B-042ACF447AA4}"/>
              </a:ext>
            </a:extLst>
          </p:cNvPr>
          <p:cNvGrpSpPr/>
          <p:nvPr/>
        </p:nvGrpSpPr>
        <p:grpSpPr>
          <a:xfrm>
            <a:off x="9424398" y="1884451"/>
            <a:ext cx="581025" cy="586049"/>
            <a:chOff x="9442450" y="1583822"/>
            <a:chExt cx="581025" cy="586049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3987FAB-C136-40F8-BF3A-EB1252328DD8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Равнобедренный треугольник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C8CBAB-E85B-444D-827F-9D93BBD37FE2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43A3AD1-6DF3-4BF0-8C52-3839631335F3}"/>
              </a:ext>
            </a:extLst>
          </p:cNvPr>
          <p:cNvGrpSpPr/>
          <p:nvPr/>
        </p:nvGrpSpPr>
        <p:grpSpPr>
          <a:xfrm rot="10800000">
            <a:off x="9424398" y="4329806"/>
            <a:ext cx="581025" cy="586049"/>
            <a:chOff x="9442450" y="1583822"/>
            <a:chExt cx="581025" cy="586049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9CA5F8D5-4FBA-4925-A394-6F7830842CF9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extLst>
                <a:ext uri="{FF2B5EF4-FFF2-40B4-BE49-F238E27FC236}">
                  <a16:creationId xmlns:a16="http://schemas.microsoft.com/office/drawing/2014/main" id="{6AFB8199-A411-4371-9315-DA14C7619E0D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9A1EBF-071C-4B21-A352-A16D130E6D41}"/>
              </a:ext>
            </a:extLst>
          </p:cNvPr>
          <p:cNvSpPr/>
          <p:nvPr/>
        </p:nvSpPr>
        <p:spPr>
          <a:xfrm>
            <a:off x="9424398" y="3883288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913E063-822B-48CF-988E-5BC839927FF2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788C057-D522-4131-B530-81CF72FCC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599"/>
            <a:ext cx="12189568" cy="1302702"/>
          </a:xfrm>
          <a:prstGeom prst="rect">
            <a:avLst/>
          </a:prstGeom>
        </p:spPr>
      </p:pic>
      <p:sp>
        <p:nvSpPr>
          <p:cNvPr id="23" name="Прямоугольник: скругленные углы 22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46EF47F3-BC02-4572-9037-CC730B8AB301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242036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93076C74-509B-47DE-97A6-AE7F974DE94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Интерактив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764A5B-A86A-479F-A7F3-DD97478B7FAD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3939F3-61AF-460D-8DC3-F5C36F03F3CF}"/>
              </a:ext>
            </a:extLst>
          </p:cNvPr>
          <p:cNvSpPr txBox="1"/>
          <p:nvPr/>
        </p:nvSpPr>
        <p:spPr>
          <a:xfrm>
            <a:off x="2006135" y="1300475"/>
            <a:ext cx="488081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Интерактивный режим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–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это когда вызываешь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без опций:</a:t>
            </a:r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Опцию и команды выбираешь в дальнейшем сам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0B70E7E-7C07-46FC-855B-F8AB4CE48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373" y="2320343"/>
            <a:ext cx="7810820" cy="243812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704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49" y="478232"/>
            <a:ext cx="647972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Просмотр таблицы разделов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855BB7-A8E0-4234-A226-75E860916F8B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92855B-9D14-407A-A60D-809A56F396EF}"/>
              </a:ext>
            </a:extLst>
          </p:cNvPr>
          <p:cNvSpPr txBox="1"/>
          <p:nvPr/>
        </p:nvSpPr>
        <p:spPr>
          <a:xfrm>
            <a:off x="2006135" y="1300475"/>
            <a:ext cx="81772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Просмотр таблицы разделов в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осуществляется командой 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p: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en-US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Табличка разделов: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gpt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5164D4-5F70-46D5-BF0C-B98F6A6C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87" y="2282105"/>
            <a:ext cx="6143625" cy="25146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DBCE50-5F28-4307-9A7A-0400944014A1}"/>
              </a:ext>
            </a:extLst>
          </p:cNvPr>
          <p:cNvSpPr txBox="1"/>
          <p:nvPr/>
        </p:nvSpPr>
        <p:spPr>
          <a:xfrm>
            <a:off x="2003703" y="4860650"/>
            <a:ext cx="6125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				&lt;- </a:t>
            </a:r>
          </a:p>
          <a:p>
            <a:endParaRPr lang="en-US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Ахах, прямо как 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Chat GPT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только без 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“Chat”</a:t>
            </a:r>
            <a:endParaRPr lang="ru-RU" dirty="0"/>
          </a:p>
        </p:txBody>
      </p:sp>
      <p:sp>
        <p:nvSpPr>
          <p:cNvPr id="21" name="Прямоугольник: скругленные углы 20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8D1A09E4-97CF-4A69-851D-71F115CC2A57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300572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93076C74-509B-47DE-97A6-AE7F974DE94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49" y="478232"/>
            <a:ext cx="75537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Создание таблицы разделов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D74E25-651D-4A6B-A850-74DB0DE2ABB6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BA9E300-6A0F-4772-A7A4-2C5E0A88B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19" y="2599416"/>
            <a:ext cx="7862362" cy="165916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124A36-C55F-4943-89A2-E3FFC2016D10}"/>
              </a:ext>
            </a:extLst>
          </p:cNvPr>
          <p:cNvSpPr txBox="1"/>
          <p:nvPr/>
        </p:nvSpPr>
        <p:spPr>
          <a:xfrm>
            <a:off x="2006135" y="1606576"/>
            <a:ext cx="8177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Создание таблицы разделов в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осуществляется данными командами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: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42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93076C74-509B-47DE-97A6-AE7F974DE94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608783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Создание разделов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32D42B-77EC-4DFC-80CE-28C8B9E1C529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B916D-10C9-4C76-8E1C-B102AAFA1BBA}"/>
              </a:ext>
            </a:extLst>
          </p:cNvPr>
          <p:cNvSpPr txBox="1"/>
          <p:nvPr/>
        </p:nvSpPr>
        <p:spPr>
          <a:xfrm>
            <a:off x="2223850" y="1377901"/>
            <a:ext cx="6063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Разделы в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создаются командой 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(пользовались ею при установке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Арчлинукса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  <a:sym typeface="Wingdings" panose="05000000000000000000" pitchFamily="2" charset="2"/>
              </a:rPr>
              <a:t>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2AD465-1200-4FBD-A138-D0B068AF5E22}"/>
              </a:ext>
            </a:extLst>
          </p:cNvPr>
          <p:cNvSpPr txBox="1"/>
          <p:nvPr/>
        </p:nvSpPr>
        <p:spPr>
          <a:xfrm>
            <a:off x="3040355" y="2439996"/>
            <a:ext cx="709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Далее, стоит выбрать номер раздела </a:t>
            </a: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(стоит Нажать</a:t>
            </a:r>
            <a:r>
              <a:rPr lang="en-US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Enter)</a:t>
            </a: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23F668-3E6F-4165-8BE6-D290BD9DA232}"/>
              </a:ext>
            </a:extLst>
          </p:cNvPr>
          <p:cNvSpPr txBox="1"/>
          <p:nvPr/>
        </p:nvSpPr>
        <p:spPr>
          <a:xfrm>
            <a:off x="2063750" y="3170523"/>
            <a:ext cx="4859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Далее, нужно выбрать начало сектора </a:t>
            </a:r>
          </a:p>
          <a:p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(стоит Нажать</a:t>
            </a:r>
            <a:r>
              <a:rPr lang="en-US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Enter</a:t>
            </a: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ещё раз</a:t>
            </a:r>
            <a:r>
              <a:rPr lang="en-US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)</a:t>
            </a: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2FD6D-7EC4-4974-B648-DECE3C5FC04F}"/>
              </a:ext>
            </a:extLst>
          </p:cNvPr>
          <p:cNvSpPr txBox="1"/>
          <p:nvPr/>
        </p:nvSpPr>
        <p:spPr>
          <a:xfrm>
            <a:off x="3263900" y="4040280"/>
            <a:ext cx="5551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И наконец, укажите размер данного раздела (В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киби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меби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гиби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пеби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Байтах)</a:t>
            </a:r>
            <a:endParaRPr lang="ru-RU" b="1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4D217-53A8-4CE7-8664-07E48C3D716B}"/>
              </a:ext>
            </a:extLst>
          </p:cNvPr>
          <p:cNvSpPr txBox="1"/>
          <p:nvPr/>
        </p:nvSpPr>
        <p:spPr>
          <a:xfrm>
            <a:off x="2159090" y="4865947"/>
            <a:ext cx="3936909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			^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		           ||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В чём разница?!</a:t>
            </a:r>
            <a:endParaRPr lang="ru-RU" b="1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5A089-CC85-407D-8099-CECC8E7A69A7}"/>
              </a:ext>
            </a:extLst>
          </p:cNvPr>
          <p:cNvSpPr txBox="1"/>
          <p:nvPr/>
        </p:nvSpPr>
        <p:spPr>
          <a:xfrm>
            <a:off x="5519147" y="5164638"/>
            <a:ext cx="329610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Правильно, в </a:t>
            </a:r>
            <a:r>
              <a:rPr lang="ru-RU" b="1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буквах))</a:t>
            </a:r>
          </a:p>
        </p:txBody>
      </p:sp>
    </p:spTree>
    <p:extLst>
      <p:ext uri="{BB962C8B-B14F-4D97-AF65-F5344CB8AC3E}">
        <p14:creationId xmlns:p14="http://schemas.microsoft.com/office/powerpoint/2010/main" val="34496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Тип раздела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B4AFF11-C42E-4B89-9679-1DDA8AEC9FCF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758B-F6E0-4E09-9404-A7557A5A0B0E}"/>
              </a:ext>
            </a:extLst>
          </p:cNvPr>
          <p:cNvSpPr txBox="1"/>
          <p:nvPr/>
        </p:nvSpPr>
        <p:spPr>
          <a:xfrm>
            <a:off x="2006135" y="1300475"/>
            <a:ext cx="33869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Изменение типа раздела в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АСУ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ществляется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Буковкой…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386EC-6CE8-4BCF-B204-BF84B12D692D}"/>
              </a:ext>
            </a:extLst>
          </p:cNvPr>
          <p:cNvSpPr txBox="1"/>
          <p:nvPr/>
        </p:nvSpPr>
        <p:spPr>
          <a:xfrm rot="405029">
            <a:off x="2346377" y="-243433"/>
            <a:ext cx="32016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dirty="0">
                <a:latin typeface="Montserrat Black" panose="00000A00000000000000" pitchFamily="2" charset="-52"/>
              </a:rPr>
              <a:t>t</a:t>
            </a:r>
            <a:endParaRPr lang="ru-RU" sz="36000" dirty="0">
              <a:latin typeface="Montserrat Black" panose="00000A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C59EE-9B18-40CA-8848-06360A429613}"/>
              </a:ext>
            </a:extLst>
          </p:cNvPr>
          <p:cNvSpPr txBox="1"/>
          <p:nvPr/>
        </p:nvSpPr>
        <p:spPr>
          <a:xfrm>
            <a:off x="6324066" y="1985272"/>
            <a:ext cx="33869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Для просмотра же</a:t>
            </a: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	всех возможных типов разделов - нажмите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ADD97-32F2-446A-8EBB-F177D953C2CB}"/>
              </a:ext>
            </a:extLst>
          </p:cNvPr>
          <p:cNvSpPr txBox="1"/>
          <p:nvPr/>
        </p:nvSpPr>
        <p:spPr>
          <a:xfrm rot="789231">
            <a:off x="4473063" y="-1569542"/>
            <a:ext cx="5412075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9500" dirty="0">
                <a:latin typeface="Montserrat Black" panose="00000A00000000000000" pitchFamily="2" charset="-52"/>
                <a:ea typeface="nintendo_NTLG-DB_001" panose="02000600000000000000" pitchFamily="2" charset="-128"/>
              </a:rPr>
              <a:t>L</a:t>
            </a:r>
            <a:endParaRPr lang="ru-RU" sz="59500" dirty="0">
              <a:latin typeface="Montserrat Black" panose="00000A00000000000000" pitchFamily="2" charset="-52"/>
              <a:ea typeface="nintendo_NTLG-DB_001" panose="02000600000000000000" pitchFamily="2" charset="-128"/>
            </a:endParaRPr>
          </a:p>
        </p:txBody>
      </p:sp>
      <p:sp>
        <p:nvSpPr>
          <p:cNvPr id="21" name="Прямоугольник: скругленные углы 20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A43D4242-3615-4EF8-B709-A12A051A82C0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326643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5400000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201 0.11898 L -0.02201 0.11945 C -0.0181 0.11551 -0.01367 0.11343 -0.01003 0.10857 C -0.00534 0.10255 0.00612 0.07593 0.00872 0.06759 C 0.01002 0.0632 0.0112 0.0588 0.01263 0.05486 C 0.02083 0.03333 0.025 0.02847 0.03138 0.00579 C 0.03359 -0.00139 0.03463 -0.00972 0.03685 -0.01713 C 0.04036 -0.0287 0.04531 -0.03866 0.04883 -0.05046 C 0.05286 -0.06366 0.06706 -0.12754 0.06888 -0.13796 C 0.07213 -0.15463 0.07396 -0.17245 0.07695 -0.18889 C 0.08008 -0.20579 0.0845 -0.22129 0.08776 -0.23773 C 0.09127 -0.25555 0.09375 -0.27407 0.09713 -0.29167 C 0.10247 -0.31944 0.11588 -0.38079 0.12252 -0.40463 C 0.13125 -0.43542 0.14153 -0.46435 0.15065 -0.49444 C 0.15443 -0.50648 0.15781 -0.51805 0.16146 -0.53009 C 0.16888 -0.55486 0.17304 -0.56667 0.18151 -0.5919 C 0.1875 -0.60949 0.19375 -0.62801 0.20156 -0.64305 C 0.20351 -0.64629 0.20508 -0.65 0.20703 -0.65301 C 0.21185 -0.66134 0.21315 -0.66273 0.21771 -0.66852 C 0.21862 -0.67106 0.21953 -0.67361 0.22031 -0.67616 C 0.22135 -0.6794 0.22187 -0.6831 0.22304 -0.68657 C 0.22903 -0.70486 0.22916 -0.69444 0.23646 -0.72245 C 0.23932 -0.73379 0.23776 -0.73009 0.24049 -0.73542 L 0.2539 -0.75092 L 0.25937 -0.74051 " pathEditMode="relative" rAng="0" ptsTypes="AAAAAAAAAAAAAAAAAAAAAAA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43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49847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Удаление раздела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46B0BFB-75E8-4CCF-A36F-8AA822001FEB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2DCA5-F00F-4EE2-AD4F-0299FA8D3412}"/>
              </a:ext>
            </a:extLst>
          </p:cNvPr>
          <p:cNvSpPr txBox="1"/>
          <p:nvPr/>
        </p:nvSpPr>
        <p:spPr>
          <a:xfrm>
            <a:off x="2386228" y="1719579"/>
            <a:ext cx="5106308" cy="13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DDD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DD</a:t>
            </a:r>
            <a:r>
              <a:rPr lang="en-US" sz="2400" dirty="0">
                <a:latin typeface="Montserrat Black" panose="00000A00000000000000" pitchFamily="2" charset="-52"/>
              </a:rPr>
              <a:t>D  DD	   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</a:p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     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   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  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endParaRPr lang="en-US" sz="2400" dirty="0">
              <a:latin typeface="Montserrat Black" panose="00000A00000000000000" pitchFamily="2" charset="-52"/>
            </a:endParaRPr>
          </a:p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DDD	DDD	DD	   DD	   DDD</a:t>
            </a:r>
          </a:p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DD</a:t>
            </a:r>
            <a:r>
              <a:rPr lang="en-US" sz="2400" dirty="0">
                <a:latin typeface="Montserrat Black" panose="00000A00000000000000" pitchFamily="2" charset="-52"/>
              </a:rPr>
              <a:t>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   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  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endParaRPr lang="en-US" sz="2400" dirty="0">
              <a:latin typeface="Montserrat Black" panose="00000A00000000000000" pitchFamily="2" charset="-52"/>
            </a:endParaRPr>
          </a:p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DDD	DDD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DD</a:t>
            </a:r>
            <a:r>
              <a:rPr lang="en-US" sz="2400" dirty="0">
                <a:latin typeface="Montserrat Black" panose="00000A00000000000000" pitchFamily="2" charset="-52"/>
              </a:rPr>
              <a:t>D  DDD  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endParaRPr lang="ru-RU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49B594-CAA5-4BBA-9D78-DF9090982EC2}"/>
              </a:ext>
            </a:extLst>
          </p:cNvPr>
          <p:cNvSpPr txBox="1"/>
          <p:nvPr/>
        </p:nvSpPr>
        <p:spPr>
          <a:xfrm>
            <a:off x="7934758" y="1001452"/>
            <a:ext cx="195263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latin typeface="Montserrat Black" panose="00000A00000000000000" pitchFamily="2" charset="-52"/>
              </a:rPr>
              <a:t>d</a:t>
            </a:r>
            <a:endParaRPr lang="ru-RU" sz="16600" dirty="0">
              <a:latin typeface="Montserrat Black" panose="00000A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F8BB9A-846D-42D7-A897-8DDB308875A3}"/>
              </a:ext>
            </a:extLst>
          </p:cNvPr>
          <p:cNvSpPr txBox="1"/>
          <p:nvPr/>
        </p:nvSpPr>
        <p:spPr>
          <a:xfrm>
            <a:off x="4215492" y="1543869"/>
            <a:ext cx="376101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latin typeface="Montserrat Black" panose="00000A00000000000000" pitchFamily="2" charset="-52"/>
              </a:rPr>
              <a:t>-</a:t>
            </a:r>
            <a:endParaRPr lang="ru-RU" sz="23900" dirty="0">
              <a:latin typeface="Montserrat Black" panose="00000A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73F90D-1E89-4544-A0F6-AF5E43881EE3}"/>
              </a:ext>
            </a:extLst>
          </p:cNvPr>
          <p:cNvSpPr txBox="1"/>
          <p:nvPr/>
        </p:nvSpPr>
        <p:spPr>
          <a:xfrm>
            <a:off x="2560554" y="4268566"/>
            <a:ext cx="7068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Montserrat Black" panose="00000A00000000000000" pitchFamily="2" charset="-52"/>
              </a:rPr>
              <a:t>Номер раздела</a:t>
            </a:r>
          </a:p>
        </p:txBody>
      </p:sp>
      <p:sp>
        <p:nvSpPr>
          <p:cNvPr id="20" name="Прямоугольник: скругленные углы 19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04355B62-28B2-48D5-AFA0-C5C6C26C146F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40140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4000" fill="hold" grpId="0" nodeType="clickEffect" p14:presetBounceEnd="54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667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667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4000" fill="hold" grpId="0" nodeType="withEffect" p14:presetBounceEnd="54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667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667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7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4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7" grpId="0"/>
          <p:bldP spid="19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49" y="478232"/>
            <a:ext cx="604429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Загрузочный раздел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C0A7D04-4E9F-4653-9354-30A1B41D7A96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7C01C-DC18-444F-A282-EDB83C2B04F5}"/>
              </a:ext>
            </a:extLst>
          </p:cNvPr>
          <p:cNvSpPr txBox="1"/>
          <p:nvPr/>
        </p:nvSpPr>
        <p:spPr>
          <a:xfrm>
            <a:off x="1190172" y="662501"/>
            <a:ext cx="26996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Montserrat Black" panose="00000A00000000000000" pitchFamily="2" charset="-52"/>
              </a:rPr>
              <a:t>A</a:t>
            </a:r>
            <a:endParaRPr lang="ru-RU" sz="13800" dirty="0">
              <a:latin typeface="Montserrat Black" panose="00000A00000000000000" pitchFamily="2" charset="-52"/>
            </a:endParaRPr>
          </a:p>
        </p:txBody>
      </p:sp>
      <p:sp>
        <p:nvSpPr>
          <p:cNvPr id="18" name="!!Запятая">
            <a:extLst>
              <a:ext uri="{FF2B5EF4-FFF2-40B4-BE49-F238E27FC236}">
                <a16:creationId xmlns:a16="http://schemas.microsoft.com/office/drawing/2014/main" id="{BDE50068-7878-4C8A-871E-26DFEBA4160E}"/>
              </a:ext>
            </a:extLst>
          </p:cNvPr>
          <p:cNvSpPr txBox="1"/>
          <p:nvPr/>
        </p:nvSpPr>
        <p:spPr>
          <a:xfrm>
            <a:off x="2833451" y="1208940"/>
            <a:ext cx="22465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latin typeface="Montserrat Black" panose="00000A00000000000000" pitchFamily="2" charset="-52"/>
              </a:rPr>
              <a:t>,</a:t>
            </a:r>
            <a:endParaRPr lang="ru-RU" dirty="0"/>
          </a:p>
        </p:txBody>
      </p:sp>
      <p:sp>
        <p:nvSpPr>
          <p:cNvPr id="19" name="Прямоугольник: скругленные углы 18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0AE9C7FF-97B1-4911-8482-984B755E298C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32537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Рисунок 2">
            <a:extLst>
              <a:ext uri="{FF2B5EF4-FFF2-40B4-BE49-F238E27FC236}">
                <a16:creationId xmlns:a16="http://schemas.microsoft.com/office/drawing/2014/main" id="{724D1A42-845F-4162-BCA9-CD69697F6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Звук после нажатия">
            <a:hlinkClick r:id="" action="ppaction://media"/>
            <a:extLst>
              <a:ext uri="{FF2B5EF4-FFF2-40B4-BE49-F238E27FC236}">
                <a16:creationId xmlns:a16="http://schemas.microsoft.com/office/drawing/2014/main" id="{6B5548F9-62CB-4B56-9E48-1173728EA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5091" y="5146964"/>
            <a:ext cx="609600" cy="609600"/>
          </a:xfrm>
          <a:prstGeom prst="rect">
            <a:avLst/>
          </a:prstGeom>
        </p:spPr>
      </p:pic>
      <p:pic>
        <p:nvPicPr>
          <p:cNvPr id="10" name="Рисунок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860778-0595-4C25-8847-B4861A55F4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t="78889" r="51564" b="6212"/>
          <a:stretch/>
        </p:blipFill>
        <p:spPr>
          <a:xfrm>
            <a:off x="2301081" y="5409984"/>
            <a:ext cx="3609975" cy="1021772"/>
          </a:xfrm>
          <a:prstGeom prst="rect">
            <a:avLst/>
          </a:prstGeom>
        </p:spPr>
      </p:pic>
      <p:pic>
        <p:nvPicPr>
          <p:cNvPr id="11" name="Рисунок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09FE6E-AE43-46F8-8ED5-81885FBF0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4" t="78572" r="18542" b="6162"/>
          <a:stretch/>
        </p:blipFill>
        <p:spPr>
          <a:xfrm>
            <a:off x="6363494" y="5384800"/>
            <a:ext cx="3571875" cy="10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3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  <p:sndAc>
          <p:stSnd>
            <p:snd r:embed="rId4" name="WSD-SELECT.wav"/>
          </p:stSnd>
        </p:sndAc>
      </p:transition>
    </mc:Choice>
    <mc:Fallback xmlns="">
      <p:transition>
        <p:fade/>
        <p:sndAc>
          <p:stSnd>
            <p:snd r:embed="rId7" name="WSD-SELECT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49" y="478232"/>
            <a:ext cx="604429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Загрузочный раздел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C0A7D04-4E9F-4653-9354-30A1B41D7A96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7C01C-DC18-444F-A282-EDB83C2B04F5}"/>
              </a:ext>
            </a:extLst>
          </p:cNvPr>
          <p:cNvSpPr txBox="1"/>
          <p:nvPr/>
        </p:nvSpPr>
        <p:spPr>
          <a:xfrm>
            <a:off x="1190172" y="662501"/>
            <a:ext cx="26996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Montserrat Black" panose="00000A00000000000000" pitchFamily="2" charset="-52"/>
              </a:rPr>
              <a:t>A</a:t>
            </a:r>
            <a:endParaRPr lang="ru-RU" sz="13800" dirty="0">
              <a:latin typeface="Montserrat Black" panose="00000A00000000000000" pitchFamily="2" charset="-52"/>
            </a:endParaRPr>
          </a:p>
        </p:txBody>
      </p:sp>
      <p:sp>
        <p:nvSpPr>
          <p:cNvPr id="18" name="!!Запятая">
            <a:extLst>
              <a:ext uri="{FF2B5EF4-FFF2-40B4-BE49-F238E27FC236}">
                <a16:creationId xmlns:a16="http://schemas.microsoft.com/office/drawing/2014/main" id="{BDE50068-7878-4C8A-871E-26DFEBA4160E}"/>
              </a:ext>
            </a:extLst>
          </p:cNvPr>
          <p:cNvSpPr txBox="1"/>
          <p:nvPr/>
        </p:nvSpPr>
        <p:spPr>
          <a:xfrm>
            <a:off x="2006135" y="4127172"/>
            <a:ext cx="22465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600" dirty="0">
                <a:latin typeface="Montserrat Black" panose="00000A00000000000000" pitchFamily="2" charset="-52"/>
              </a:rPr>
              <a:t>о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F8059-44D3-46C4-AA1F-9E41D538DC11}"/>
              </a:ext>
            </a:extLst>
          </p:cNvPr>
          <p:cNvSpPr txBox="1"/>
          <p:nvPr/>
        </p:nvSpPr>
        <p:spPr>
          <a:xfrm>
            <a:off x="1110489" y="4188727"/>
            <a:ext cx="104015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latin typeface="Montserrat Black" panose="00000A00000000000000" pitchFamily="2" charset="-52"/>
              </a:rPr>
              <a:t>Н  		Маленькая</a:t>
            </a:r>
          </a:p>
        </p:txBody>
      </p:sp>
      <p:sp>
        <p:nvSpPr>
          <p:cNvPr id="11" name="Прямоугольник: скругленные углы 10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F5C9215C-BA83-4605-8D95-403C73DCC65C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125874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hlinkClick r:id="" action="ppaction://hlinkshowjump?jump=nextslide"/>
            <a:hlinkHover r:id="" action="ppaction://noaction">
              <a:snd r:embed="rId3" name="Sample_0000.wav"/>
            </a:hlinkHover>
            <a:extLst>
              <a:ext uri="{FF2B5EF4-FFF2-40B4-BE49-F238E27FC236}">
                <a16:creationId xmlns:a16="http://schemas.microsoft.com/office/drawing/2014/main" id="{93076C74-509B-47DE-97A6-AE7F974DE94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DFC052-B223-4324-81D8-F7AF483A0A82}"/>
              </a:ext>
            </a:extLst>
          </p:cNvPr>
          <p:cNvSpPr txBox="1"/>
          <p:nvPr/>
        </p:nvSpPr>
        <p:spPr>
          <a:xfrm>
            <a:off x="501650" y="478232"/>
            <a:ext cx="55943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Применение изменений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55FEEA8-83CA-4D9A-AB77-1CDB3E13EA3A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solidFill>
            <a:schemeClr val="tx1"/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98EBB-C9B3-47B7-B2C6-BFD8C2EC43C4}"/>
              </a:ext>
            </a:extLst>
          </p:cNvPr>
          <p:cNvSpPr txBox="1"/>
          <p:nvPr/>
        </p:nvSpPr>
        <p:spPr>
          <a:xfrm rot="360177">
            <a:off x="2849721" y="1960823"/>
            <a:ext cx="297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Не накосячил?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C10B8-4535-4983-985F-6C225CC3D6A1}"/>
              </a:ext>
            </a:extLst>
          </p:cNvPr>
          <p:cNvSpPr txBox="1"/>
          <p:nvPr/>
        </p:nvSpPr>
        <p:spPr>
          <a:xfrm rot="21404130">
            <a:off x="6372103" y="2185354"/>
            <a:ext cx="297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Жми 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w! </a:t>
            </a:r>
            <a:endParaRPr lang="ru-RU" sz="2400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51C772-8150-4700-AC50-ECFAEE49CDE0}"/>
              </a:ext>
            </a:extLst>
          </p:cNvPr>
          <p:cNvSpPr txBox="1"/>
          <p:nvPr/>
        </p:nvSpPr>
        <p:spPr>
          <a:xfrm rot="252057">
            <a:off x="2991469" y="3550439"/>
            <a:ext cx="297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Накосячил?!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3A346-ED65-4669-933E-E2BEE55232B5}"/>
              </a:ext>
            </a:extLst>
          </p:cNvPr>
          <p:cNvSpPr txBox="1"/>
          <p:nvPr/>
        </p:nvSpPr>
        <p:spPr>
          <a:xfrm>
            <a:off x="6495973" y="3743125"/>
            <a:ext cx="297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Жми 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w! </a:t>
            </a:r>
            <a:endParaRPr lang="ru-RU" sz="2400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pic>
        <p:nvPicPr>
          <p:cNvPr id="1026" name="Picture 2" descr="Гигачад — Википедия">
            <a:extLst>
              <a:ext uri="{FF2B5EF4-FFF2-40B4-BE49-F238E27FC236}">
                <a16:creationId xmlns:a16="http://schemas.microsoft.com/office/drawing/2014/main" id="{A9FAAA9C-AA2D-40F1-A102-58510198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2833">
            <a:off x="7665822" y="3435057"/>
            <a:ext cx="1422400" cy="1595755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A2CAA2-FA75-4640-BF87-D0D7A5BBB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26" y="3540018"/>
            <a:ext cx="3101747" cy="3618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6257AE-1E13-4662-9F63-7446401FCD6F}"/>
              </a:ext>
            </a:extLst>
          </p:cNvPr>
          <p:cNvSpPr txBox="1"/>
          <p:nvPr/>
        </p:nvSpPr>
        <p:spPr>
          <a:xfrm>
            <a:off x="551543" y="145143"/>
            <a:ext cx="110889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ln w="19050">
                  <a:solidFill>
                    <a:srgbClr val="EBFAFF"/>
                  </a:solidFill>
                </a:ln>
                <a:solidFill>
                  <a:srgbClr val="646464"/>
                </a:solidFill>
                <a:latin typeface="Montserrat Black" panose="00000A00000000000000" pitchFamily="2" charset="-52"/>
              </a:rPr>
              <a:t>Неужели...</a:t>
            </a:r>
          </a:p>
          <a:p>
            <a:r>
              <a:rPr lang="ru-RU" sz="6600" dirty="0">
                <a:ln w="19050">
                  <a:solidFill>
                    <a:srgbClr val="EBFAFF"/>
                  </a:solidFill>
                </a:ln>
                <a:solidFill>
                  <a:srgbClr val="646464"/>
                </a:solidFill>
                <a:latin typeface="Montserrat Black" panose="00000A00000000000000" pitchFamily="2" charset="-52"/>
              </a:rPr>
              <a:t>					я свободен...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86782-8A87-417F-AED1-B0BF0697DF76}"/>
              </a:ext>
            </a:extLst>
          </p:cNvPr>
          <p:cNvSpPr txBox="1"/>
          <p:nvPr/>
        </p:nvSpPr>
        <p:spPr>
          <a:xfrm rot="154629">
            <a:off x="123370" y="3013501"/>
            <a:ext cx="12206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 w="19050">
                  <a:solidFill>
                    <a:srgbClr val="646464"/>
                  </a:solidFill>
                </a:ln>
                <a:solidFill>
                  <a:srgbClr val="61ECFB"/>
                </a:solidFill>
                <a:latin typeface="Montserrat Black" panose="00000A00000000000000" pitchFamily="2" charset="-52"/>
              </a:rPr>
              <a:t>СПАСИБО ВСЕМ ЗА ВНИМАНИЕ!!!</a:t>
            </a:r>
          </a:p>
        </p:txBody>
      </p:sp>
      <p:pic>
        <p:nvPicPr>
          <p:cNvPr id="7" name="В целом под конец зайдет">
            <a:hlinkClick r:id="" action="ppaction://media"/>
            <a:extLst>
              <a:ext uri="{FF2B5EF4-FFF2-40B4-BE49-F238E27FC236}">
                <a16:creationId xmlns:a16="http://schemas.microsoft.com/office/drawing/2014/main" id="{93CB40BE-2AC7-4C0E-B99A-84403F3C5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7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1213 L -0.01068 0.1349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0F59D32-D152-45A1-9C24-9DFAD69FEF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95F4-3598-4184-A60C-E34ABB552C0C}"/>
              </a:ext>
            </a:extLst>
          </p:cNvPr>
          <p:cNvSpPr txBox="1"/>
          <p:nvPr/>
        </p:nvSpPr>
        <p:spPr>
          <a:xfrm>
            <a:off x="1061883" y="580102"/>
            <a:ext cx="4168878" cy="1261884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lack" panose="00000A00000000000000" pitchFamily="2" charset="-52"/>
              </a:rPr>
              <a:t>То, </a:t>
            </a:r>
            <a:r>
              <a:rPr lang="ru-RU" sz="4000" dirty="0">
                <a:solidFill>
                  <a:schemeClr val="bg1"/>
                </a:solidFill>
                <a:latin typeface="Montserrat Black" panose="00000A00000000000000" pitchFamily="2" charset="-52"/>
              </a:rPr>
              <a:t>чего</a:t>
            </a:r>
            <a:r>
              <a:rPr lang="ru-RU" sz="3600" dirty="0">
                <a:solidFill>
                  <a:schemeClr val="bg1"/>
                </a:solidFill>
                <a:latin typeface="Montserrat Black" panose="00000A00000000000000" pitchFamily="2" charset="-52"/>
              </a:rPr>
              <a:t> никто не просил…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180B2-3460-4D7F-B862-F53E48B04B17}"/>
              </a:ext>
            </a:extLst>
          </p:cNvPr>
          <p:cNvSpPr txBox="1"/>
          <p:nvPr/>
        </p:nvSpPr>
        <p:spPr>
          <a:xfrm>
            <a:off x="6253316" y="1755642"/>
            <a:ext cx="4935794" cy="1323439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 Black" panose="00000A00000000000000" pitchFamily="2" charset="-52"/>
              </a:rPr>
              <a:t>Но то, чего многие ждали…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27E83-3B97-4FE0-8C5A-BBBC88A1F6EF}"/>
              </a:ext>
            </a:extLst>
          </p:cNvPr>
          <p:cNvSpPr txBox="1"/>
          <p:nvPr/>
        </p:nvSpPr>
        <p:spPr>
          <a:xfrm>
            <a:off x="1832487" y="3778920"/>
            <a:ext cx="8527026" cy="1107996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Montserrat Black" panose="00000A00000000000000" pitchFamily="2" charset="-52"/>
              </a:rPr>
              <a:t>Долгожданный…</a:t>
            </a:r>
          </a:p>
        </p:txBody>
      </p:sp>
      <p:pic>
        <p:nvPicPr>
          <p:cNvPr id="5" name="Эпичное начало фанфары">
            <a:hlinkClick r:id="" action="ppaction://media"/>
            <a:extLst>
              <a:ext uri="{FF2B5EF4-FFF2-40B4-BE49-F238E27FC236}">
                <a16:creationId xmlns:a16="http://schemas.microsoft.com/office/drawing/2014/main" id="{9195DFD1-62A0-450E-97C2-5A4DBF2C31A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7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4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4" name="Sample_0005.wav"/>
          </p:stSnd>
        </p:sndAc>
      </p:transition>
    </mc:Choice>
    <mc:Fallback xmlns="">
      <p:transition spd="med">
        <p:fade/>
        <p:sndAc>
          <p:stSnd>
            <p:snd r:embed="rId6" name="Sample_0005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E00DD4-CE9B-41A9-B928-50BFEF5A2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2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0D4D6-4BDE-40F5-8DDA-D17924C6A9EC}"/>
              </a:ext>
            </a:extLst>
          </p:cNvPr>
          <p:cNvSpPr txBox="1"/>
          <p:nvPr/>
        </p:nvSpPr>
        <p:spPr>
          <a:xfrm>
            <a:off x="1020726" y="584791"/>
            <a:ext cx="1056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 w="1905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Montserrat Black" panose="00000A00000000000000" pitchFamily="2" charset="-52"/>
              </a:rPr>
              <a:t>Гайд по пользованию </a:t>
            </a:r>
            <a:r>
              <a:rPr lang="en-US" sz="48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Montserrat Black" panose="00000A00000000000000" pitchFamily="2" charset="-52"/>
              </a:rPr>
              <a:t>Fdisk</a:t>
            </a:r>
            <a:r>
              <a:rPr lang="en-US" sz="4800" dirty="0">
                <a:ln w="1905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Montserrat Black" panose="00000A00000000000000" pitchFamily="2" charset="-52"/>
              </a:rPr>
              <a:t>!!!</a:t>
            </a:r>
            <a:endParaRPr lang="ru-RU" sz="4800" dirty="0">
              <a:ln w="19050">
                <a:solidFill>
                  <a:schemeClr val="bg2">
                    <a:lumMod val="25000"/>
                  </a:schemeClr>
                </a:solidFill>
              </a:ln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pic>
        <p:nvPicPr>
          <p:cNvPr id="5" name="Весело">
            <a:hlinkClick r:id="" action="ppaction://media"/>
            <a:extLst>
              <a:ext uri="{FF2B5EF4-FFF2-40B4-BE49-F238E27FC236}">
                <a16:creationId xmlns:a16="http://schemas.microsoft.com/office/drawing/2014/main" id="{CFE0235B-755C-4AD0-9148-B903DACF0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60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0AE4FC49-BC78-4813-9068-F7DDA8B39592}"/>
              </a:ext>
            </a:extLst>
          </p:cNvPr>
          <p:cNvSpPr/>
          <p:nvPr/>
        </p:nvSpPr>
        <p:spPr>
          <a:xfrm>
            <a:off x="4895850" y="247484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8" name="Прямоугольник: скругленные углы 7">
            <a:hlinkClick r:id="rId6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FF14FA64-E038-4750-9DA9-97D29E321E8F}"/>
              </a:ext>
            </a:extLst>
          </p:cNvPr>
          <p:cNvSpPr/>
          <p:nvPr/>
        </p:nvSpPr>
        <p:spPr>
          <a:xfrm>
            <a:off x="4895850" y="348116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9" name="Прямоугольник: скругленные углы 8">
            <a:hlinkClick r:id="rId7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FAED7B06-0E96-4961-BC78-43AA828EE2BF}"/>
              </a:ext>
            </a:extLst>
          </p:cNvPr>
          <p:cNvSpPr/>
          <p:nvPr/>
        </p:nvSpPr>
        <p:spPr>
          <a:xfrm>
            <a:off x="4895850" y="448747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10" name="Прямоугольник: скругленные углы 9">
            <a:hlinkClick r:id="rId8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A0BC60AC-F0C1-4894-AE4D-B19FC61AF855}"/>
              </a:ext>
            </a:extLst>
          </p:cNvPr>
          <p:cNvSpPr/>
          <p:nvPr/>
        </p:nvSpPr>
        <p:spPr>
          <a:xfrm>
            <a:off x="4895850" y="549379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11" name="Прямоугольник: скругленные углы 10">
            <a:hlinkClick r:id="rId9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39B7ECEE-342A-441C-96D4-56C3614D3A23}"/>
              </a:ext>
            </a:extLst>
          </p:cNvPr>
          <p:cNvSpPr/>
          <p:nvPr/>
        </p:nvSpPr>
        <p:spPr>
          <a:xfrm>
            <a:off x="4895850" y="650010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3" name="Прямоугольник: скругленные углы 2">
            <a:hlinkClick r:id="rId10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638DC661-B55E-45C7-9A18-3C799913C601}"/>
              </a:ext>
            </a:extLst>
          </p:cNvPr>
          <p:cNvSpPr/>
          <p:nvPr/>
        </p:nvSpPr>
        <p:spPr>
          <a:xfrm>
            <a:off x="4895850" y="146853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15" name="Прямоугольник: скругленные углы 14">
            <a:hlinkClick r:id="rId11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A0EB8D51-EBDA-4546-BCB4-074E97A9F6B8}"/>
              </a:ext>
            </a:extLst>
          </p:cNvPr>
          <p:cNvSpPr/>
          <p:nvPr/>
        </p:nvSpPr>
        <p:spPr>
          <a:xfrm>
            <a:off x="4895850" y="851273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16" name="Прямоугольник: скругленные углы 15">
            <a:hlinkClick r:id="rId12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F5C4A1B6-83FE-48A9-829D-F18E999E3511}"/>
              </a:ext>
            </a:extLst>
          </p:cNvPr>
          <p:cNvSpPr/>
          <p:nvPr/>
        </p:nvSpPr>
        <p:spPr>
          <a:xfrm>
            <a:off x="4895850" y="951905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17" name="Прямоугольник: скругленные углы 16">
            <a:hlinkClick r:id="rId13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287235CA-8570-468D-A078-B7E59AEC4F9E}"/>
              </a:ext>
            </a:extLst>
          </p:cNvPr>
          <p:cNvSpPr/>
          <p:nvPr/>
        </p:nvSpPr>
        <p:spPr>
          <a:xfrm>
            <a:off x="4895850" y="750642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2" name="В целом">
            <a:hlinkClick r:id="" action="ppaction://media"/>
            <a:extLst>
              <a:ext uri="{FF2B5EF4-FFF2-40B4-BE49-F238E27FC236}">
                <a16:creationId xmlns:a16="http://schemas.microsoft.com/office/drawing/2014/main" id="{5F556B99-AA8A-4D4D-BE4C-8143A337A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533817" y="6804905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2196935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hlinkClick r:id="rId17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A58B80A0-F25D-404A-A98F-AFB666FF1324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410073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17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: скругленные углы 44">
            <a:hlinkClick r:id="rId2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F3C09A2E-FB80-4AE2-A8DB-BBE19B0D98E9}"/>
              </a:ext>
            </a:extLst>
          </p:cNvPr>
          <p:cNvSpPr/>
          <p:nvPr/>
        </p:nvSpPr>
        <p:spPr>
          <a:xfrm>
            <a:off x="4895850" y="87495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46" name="Прямоугольник: скругленные углы 45">
            <a:hlinkClick r:id="rId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8765D521-D10C-431E-8592-F38300182F24}"/>
              </a:ext>
            </a:extLst>
          </p:cNvPr>
          <p:cNvSpPr/>
          <p:nvPr/>
        </p:nvSpPr>
        <p:spPr>
          <a:xfrm>
            <a:off x="4895850" y="188126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47" name="Прямоугольник: скругленные углы 46">
            <a:hlinkClick r:id="rId5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B5A1E818-7AC9-4F13-88CB-B4F62FCCF5AA}"/>
              </a:ext>
            </a:extLst>
          </p:cNvPr>
          <p:cNvSpPr/>
          <p:nvPr/>
        </p:nvSpPr>
        <p:spPr>
          <a:xfrm>
            <a:off x="4895850" y="288758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48" name="Прямоугольник: скругленные углы 47">
            <a:hlinkClick r:id="rId6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AC444591-9400-44E9-A1D0-2B9AA732DF6B}"/>
              </a:ext>
            </a:extLst>
          </p:cNvPr>
          <p:cNvSpPr/>
          <p:nvPr/>
        </p:nvSpPr>
        <p:spPr>
          <a:xfrm>
            <a:off x="4895850" y="389389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49" name="Прямоугольник: скругленные углы 48">
            <a:hlinkClick r:id="rId7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29D09317-ED4F-469E-90CE-6B8EF8DB8D59}"/>
              </a:ext>
            </a:extLst>
          </p:cNvPr>
          <p:cNvSpPr/>
          <p:nvPr/>
        </p:nvSpPr>
        <p:spPr>
          <a:xfrm>
            <a:off x="4895850" y="490021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50" name="Прямоугольник: скругленные углы 49">
            <a:hlinkClick r:id="rId8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0AAED5DA-CDEE-4E91-9584-57AE31A24804}"/>
              </a:ext>
            </a:extLst>
          </p:cNvPr>
          <p:cNvSpPr/>
          <p:nvPr/>
        </p:nvSpPr>
        <p:spPr>
          <a:xfrm>
            <a:off x="4895850" y="-131361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51" name="Прямоугольник: скругленные углы 50">
            <a:hlinkClick r:id="rId9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903E8E5A-7BCC-493D-B3BC-08A6ABC92218}"/>
              </a:ext>
            </a:extLst>
          </p:cNvPr>
          <p:cNvSpPr/>
          <p:nvPr/>
        </p:nvSpPr>
        <p:spPr>
          <a:xfrm>
            <a:off x="4895850" y="691284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52" name="Прямоугольник: скругленные углы 51">
            <a:hlinkClick r:id="rId10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73E42834-48F8-4174-B250-99841DF45AB2}"/>
              </a:ext>
            </a:extLst>
          </p:cNvPr>
          <p:cNvSpPr/>
          <p:nvPr/>
        </p:nvSpPr>
        <p:spPr>
          <a:xfrm>
            <a:off x="4895850" y="7919161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53" name="Прямоугольник: скругленные углы 52">
            <a:hlinkClick r:id="rId11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701F47BE-F2AB-424F-AD2A-A2F3E4F49C7F}"/>
              </a:ext>
            </a:extLst>
          </p:cNvPr>
          <p:cNvSpPr/>
          <p:nvPr/>
        </p:nvSpPr>
        <p:spPr>
          <a:xfrm>
            <a:off x="4895850" y="590652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2598159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hlinkClick r:id="rId1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A1E399D3-9492-4942-A04E-7BF0E85A3362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314695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: скругленные углы 35">
            <a:hlinkClick r:id="rId2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B7146C27-F028-41A1-821D-F79B66763CAB}"/>
              </a:ext>
            </a:extLst>
          </p:cNvPr>
          <p:cNvSpPr/>
          <p:nvPr/>
        </p:nvSpPr>
        <p:spPr>
          <a:xfrm>
            <a:off x="4895850" y="19278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37" name="Прямоугольник: скругленные углы 36">
            <a:hlinkClick r:id="rId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984F546D-92AE-41B0-884F-E4DD24409D4D}"/>
              </a:ext>
            </a:extLst>
          </p:cNvPr>
          <p:cNvSpPr/>
          <p:nvPr/>
        </p:nvSpPr>
        <p:spPr>
          <a:xfrm>
            <a:off x="4895850" y="119909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38" name="Прямоугольник: скругленные углы 37">
            <a:hlinkClick r:id="rId5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E0FD6452-E7A1-483E-A931-5D61BA679277}"/>
              </a:ext>
            </a:extLst>
          </p:cNvPr>
          <p:cNvSpPr/>
          <p:nvPr/>
        </p:nvSpPr>
        <p:spPr>
          <a:xfrm>
            <a:off x="4895850" y="220541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39" name="Прямоугольник: скругленные углы 38">
            <a:hlinkClick r:id="rId6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E26A817D-1C3F-4084-94C4-44C78D3BA803}"/>
              </a:ext>
            </a:extLst>
          </p:cNvPr>
          <p:cNvSpPr/>
          <p:nvPr/>
        </p:nvSpPr>
        <p:spPr>
          <a:xfrm>
            <a:off x="4895850" y="321172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40" name="Прямоугольник: скругленные углы 39">
            <a:hlinkClick r:id="rId7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3655954F-36B1-472C-9507-AA767FF3FB0C}"/>
              </a:ext>
            </a:extLst>
          </p:cNvPr>
          <p:cNvSpPr/>
          <p:nvPr/>
        </p:nvSpPr>
        <p:spPr>
          <a:xfrm>
            <a:off x="4895850" y="421804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41" name="Прямоугольник: скругленные углы 40">
            <a:hlinkClick r:id="rId8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CF6810B6-B6C7-421B-8A17-5259FD78F2C6}"/>
              </a:ext>
            </a:extLst>
          </p:cNvPr>
          <p:cNvSpPr/>
          <p:nvPr/>
        </p:nvSpPr>
        <p:spPr>
          <a:xfrm>
            <a:off x="4895850" y="-81353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42" name="Прямоугольник: скругленные углы 41">
            <a:hlinkClick r:id="rId9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2C7ED5E9-E992-4394-A183-948B88CFC14B}"/>
              </a:ext>
            </a:extLst>
          </p:cNvPr>
          <p:cNvSpPr/>
          <p:nvPr/>
        </p:nvSpPr>
        <p:spPr>
          <a:xfrm>
            <a:off x="4895850" y="623067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43" name="Прямоугольник: скругленные углы 42">
            <a:hlinkClick r:id="rId10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5FD4B9D2-C3FB-4122-8CE0-8A70D8CA73F4}"/>
              </a:ext>
            </a:extLst>
          </p:cNvPr>
          <p:cNvSpPr/>
          <p:nvPr/>
        </p:nvSpPr>
        <p:spPr>
          <a:xfrm>
            <a:off x="4895850" y="7236990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44" name="Прямоугольник: скругленные углы 43">
            <a:hlinkClick r:id="rId11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955A000F-A1B4-43E6-91DC-A5F5139B6FDD}"/>
              </a:ext>
            </a:extLst>
          </p:cNvPr>
          <p:cNvSpPr/>
          <p:nvPr/>
        </p:nvSpPr>
        <p:spPr>
          <a:xfrm>
            <a:off x="4895850" y="522435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2995976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hlinkClick r:id="rId1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F792500C-A65A-42AE-9AE4-E389BEB91C0D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151576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: скругленные углы 35">
            <a:hlinkClick r:id="rId2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CCF7765A-5F18-40C3-A5A4-7569FA08EF0D}"/>
              </a:ext>
            </a:extLst>
          </p:cNvPr>
          <p:cNvSpPr/>
          <p:nvPr/>
        </p:nvSpPr>
        <p:spPr>
          <a:xfrm>
            <a:off x="4895850" y="-53454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37" name="Прямоугольник: скругленные углы 36">
            <a:hlinkClick r:id="rId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372346C3-A3D9-4522-864F-954B4E1A3936}"/>
              </a:ext>
            </a:extLst>
          </p:cNvPr>
          <p:cNvSpPr/>
          <p:nvPr/>
        </p:nvSpPr>
        <p:spPr>
          <a:xfrm>
            <a:off x="4895850" y="47177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38" name="Прямоугольник: скругленные углы 37">
            <a:hlinkClick r:id="rId5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5137DC74-5ED2-444B-953B-7980256C9295}"/>
              </a:ext>
            </a:extLst>
          </p:cNvPr>
          <p:cNvSpPr/>
          <p:nvPr/>
        </p:nvSpPr>
        <p:spPr>
          <a:xfrm>
            <a:off x="4895850" y="147808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39" name="Прямоугольник: скругленные углы 38">
            <a:hlinkClick r:id="rId6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6A1CFF70-B4E4-420F-8612-C31114D03D8C}"/>
              </a:ext>
            </a:extLst>
          </p:cNvPr>
          <p:cNvSpPr/>
          <p:nvPr/>
        </p:nvSpPr>
        <p:spPr>
          <a:xfrm>
            <a:off x="4895850" y="248440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40" name="Прямоугольник: скругленные углы 39">
            <a:hlinkClick r:id="rId7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F10127FF-C8F8-401C-8DFD-0A14400E0A9E}"/>
              </a:ext>
            </a:extLst>
          </p:cNvPr>
          <p:cNvSpPr/>
          <p:nvPr/>
        </p:nvSpPr>
        <p:spPr>
          <a:xfrm>
            <a:off x="4895850" y="349071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41" name="Прямоугольник: скругленные углы 40">
            <a:hlinkClick r:id="rId8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8FA5BCDA-2F3C-4B81-B7AD-15FD734AECBE}"/>
              </a:ext>
            </a:extLst>
          </p:cNvPr>
          <p:cNvSpPr/>
          <p:nvPr/>
        </p:nvSpPr>
        <p:spPr>
          <a:xfrm>
            <a:off x="4895850" y="-154085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42" name="Прямоугольник: скругленные углы 41">
            <a:hlinkClick r:id="rId9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C7ADD1AE-569E-4E47-9ACC-E61846027A82}"/>
              </a:ext>
            </a:extLst>
          </p:cNvPr>
          <p:cNvSpPr/>
          <p:nvPr/>
        </p:nvSpPr>
        <p:spPr>
          <a:xfrm>
            <a:off x="4895850" y="550334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43" name="Прямоугольник: скругленные углы 42">
            <a:hlinkClick r:id="rId10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A9AB24C8-AF51-42DA-802F-8C0B5BE14C84}"/>
              </a:ext>
            </a:extLst>
          </p:cNvPr>
          <p:cNvSpPr/>
          <p:nvPr/>
        </p:nvSpPr>
        <p:spPr>
          <a:xfrm>
            <a:off x="4895850" y="650966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44" name="Прямоугольник: скругленные углы 43">
            <a:hlinkClick r:id="rId11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40923FF1-7359-4973-B6FC-7F02F2BF9338}"/>
              </a:ext>
            </a:extLst>
          </p:cNvPr>
          <p:cNvSpPr/>
          <p:nvPr/>
        </p:nvSpPr>
        <p:spPr>
          <a:xfrm>
            <a:off x="4895850" y="449703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3287736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hlinkClick r:id="rId1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3C19660C-60D0-42B9-A030-E17ED0E0319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107178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: скругленные углы 35">
            <a:hlinkClick r:id="rId2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A4BEBA07-874C-4BEE-AF7E-EB975EFDE144}"/>
              </a:ext>
            </a:extLst>
          </p:cNvPr>
          <p:cNvSpPr/>
          <p:nvPr/>
        </p:nvSpPr>
        <p:spPr>
          <a:xfrm>
            <a:off x="4895850" y="-213297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37" name="Прямоугольник: скругленные углы 36">
            <a:hlinkClick r:id="rId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66B8BCA6-3567-47EA-8945-EDCE4E68B15F}"/>
              </a:ext>
            </a:extLst>
          </p:cNvPr>
          <p:cNvSpPr/>
          <p:nvPr/>
        </p:nvSpPr>
        <p:spPr>
          <a:xfrm>
            <a:off x="4895850" y="-112666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38" name="Прямоугольник: скругленные углы 37">
            <a:hlinkClick r:id="rId5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486B0D7C-D3F3-4506-AEBD-7901C3984370}"/>
              </a:ext>
            </a:extLst>
          </p:cNvPr>
          <p:cNvSpPr/>
          <p:nvPr/>
        </p:nvSpPr>
        <p:spPr>
          <a:xfrm>
            <a:off x="4895850" y="-12034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39" name="Прямоугольник: скругленные углы 38">
            <a:hlinkClick r:id="rId6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88B8E9DA-195C-4390-8608-8771E1EDC8B7}"/>
              </a:ext>
            </a:extLst>
          </p:cNvPr>
          <p:cNvSpPr/>
          <p:nvPr/>
        </p:nvSpPr>
        <p:spPr>
          <a:xfrm>
            <a:off x="4895850" y="88596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40" name="Прямоугольник: скругленные углы 39">
            <a:hlinkClick r:id="rId7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E99A0692-0B43-4272-A385-3D59DA4D678A}"/>
              </a:ext>
            </a:extLst>
          </p:cNvPr>
          <p:cNvSpPr/>
          <p:nvPr/>
        </p:nvSpPr>
        <p:spPr>
          <a:xfrm>
            <a:off x="4895850" y="189228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41" name="Прямоугольник: скругленные углы 40">
            <a:hlinkClick r:id="rId8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333CE8F1-4B11-4C28-B1EA-364219D6117B}"/>
              </a:ext>
            </a:extLst>
          </p:cNvPr>
          <p:cNvSpPr/>
          <p:nvPr/>
        </p:nvSpPr>
        <p:spPr>
          <a:xfrm>
            <a:off x="4895850" y="-313929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42" name="Прямоугольник: скругленные углы 41">
            <a:hlinkClick r:id="rId9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B2737398-572D-48FB-BD42-EF7AEF72A974}"/>
              </a:ext>
            </a:extLst>
          </p:cNvPr>
          <p:cNvSpPr/>
          <p:nvPr/>
        </p:nvSpPr>
        <p:spPr>
          <a:xfrm>
            <a:off x="4895850" y="390491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43" name="Прямоугольник: скругленные углы 42">
            <a:hlinkClick r:id="rId10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8C134ED2-B87F-4FC0-AC79-4F15B118A329}"/>
              </a:ext>
            </a:extLst>
          </p:cNvPr>
          <p:cNvSpPr/>
          <p:nvPr/>
        </p:nvSpPr>
        <p:spPr>
          <a:xfrm>
            <a:off x="4895850" y="491122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44" name="Прямоугольник: скругленные углы 43">
            <a:hlinkClick r:id="rId11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0841D4EE-2D8D-45E0-AC9A-972441DBDD5E}"/>
              </a:ext>
            </a:extLst>
          </p:cNvPr>
          <p:cNvSpPr/>
          <p:nvPr/>
        </p:nvSpPr>
        <p:spPr>
          <a:xfrm>
            <a:off x="4895850" y="289859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3625259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hlinkClick r:id="rId1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4B17738C-DF0D-43A6-A545-FCBC91461891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149516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980</Words>
  <Application>Microsoft Office PowerPoint</Application>
  <PresentationFormat>Широкоэкранный</PresentationFormat>
  <Paragraphs>215</Paragraphs>
  <Slides>22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nintendo_NTLG-DB_001</vt:lpstr>
      <vt:lpstr>Arial</vt:lpstr>
      <vt:lpstr>Calibri</vt:lpstr>
      <vt:lpstr>Calibri Light</vt:lpstr>
      <vt:lpstr>Montserrat Black</vt:lpstr>
      <vt:lpstr>Nunito Black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Тресвятский Игорь Алексеевич (Кс-23)</dc:creator>
  <cp:lastModifiedBy>Тресвятский Игорь Алексеевич (Кс-23)</cp:lastModifiedBy>
  <cp:revision>53</cp:revision>
  <dcterms:created xsi:type="dcterms:W3CDTF">2024-05-20T16:46:39Z</dcterms:created>
  <dcterms:modified xsi:type="dcterms:W3CDTF">2024-06-04T13:16:57Z</dcterms:modified>
</cp:coreProperties>
</file>